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3" r:id="rId4"/>
    <p:sldId id="258" r:id="rId5"/>
    <p:sldId id="259" r:id="rId6"/>
    <p:sldId id="260" r:id="rId7"/>
    <p:sldId id="274" r:id="rId8"/>
    <p:sldId id="262" r:id="rId9"/>
    <p:sldId id="267" r:id="rId10"/>
    <p:sldId id="276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CC"/>
    <a:srgbClr val="FFFF99"/>
    <a:srgbClr val="000066"/>
    <a:srgbClr val="FF9900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F9F56-E812-4CE5-B41A-634FEE1F72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40232-3C7F-4E8A-8ABC-4C730763D3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97DC-E51E-4C6F-BDDD-89AE1BC492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37355-0A34-47D5-9F09-8AACB71E67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21757-37BD-4EFE-8911-A6DFE9F164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36A82-0492-4896-8A59-7E226B9CB2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5DD2A-90AC-4993-84E3-A0B3F14957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474BA-F872-4F61-A857-DE78B64C46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AE6F0-27CF-42D1-91DF-D90BE71EE5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0E331-3491-4622-8144-AC7C9470E3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31CC9-587B-433C-B12E-CB8D7FF341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3AA1FF-CCA4-4177-A277-5703296CB6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50825" y="188912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971601" y="1124744"/>
            <a:ext cx="6769646" cy="4752528"/>
            <a:chOff x="1927" y="1706"/>
            <a:chExt cx="1814" cy="1815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927" y="1706"/>
              <a:ext cx="1814" cy="1815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2200" y="1797"/>
              <a:ext cx="1270" cy="1043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FF99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6000" b="1">
                  <a:solidFill>
                    <a:srgbClr val="FF0000"/>
                  </a:solidFill>
                </a:rPr>
                <a:t>!</a:t>
              </a:r>
            </a:p>
          </p:txBody>
        </p:sp>
        <p:sp>
          <p:nvSpPr>
            <p:cNvPr id="205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200" y="2886"/>
              <a:ext cx="1315" cy="5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ОСТОРОЖНО!</a:t>
              </a:r>
            </a:p>
            <a:p>
              <a:pPr algn="ctr"/>
              <a:r>
                <a:rPr lang="ru-RU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СОСУЛЬКИ!</a:t>
              </a:r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692275" y="404813"/>
            <a:ext cx="554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" name="Рамка 11"/>
          <p:cNvSpPr/>
          <p:nvPr/>
        </p:nvSpPr>
        <p:spPr>
          <a:xfrm>
            <a:off x="3500430" y="6072206"/>
            <a:ext cx="1928826" cy="3571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ru-RU" b="1"/>
              <a:t>при</a:t>
            </a:r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9275"/>
            <a:ext cx="72723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116013" y="5734050"/>
            <a:ext cx="7056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 при получении травмы обязательно обратись к врачу за оказанием медицинской помощи.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0825" y="260350"/>
            <a:ext cx="8642350" cy="6408738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76250"/>
            <a:ext cx="72009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9388" y="5300663"/>
            <a:ext cx="85328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/>
              <a:t>Людей, которые ходят по крыше дома с лопатами и скидывают снег вниз, мы видим каждый день, но как-то не задумываемся о важности их профессии. </a:t>
            </a:r>
          </a:p>
          <a:p>
            <a:pPr algn="ctr"/>
            <a:r>
              <a:rPr lang="ru-RU" sz="2000" b="1"/>
              <a:t>Важная профессия:снегоуборщик.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68313" y="908050"/>
            <a:ext cx="45370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/>
              <a:t>Сосу́лька — это ледяной сталактит (реже — висячая наледь), который образуется у краёв нависающих предметов, на скальных выступах, береговых обрывах, проводах, ветвях деревьев и т. д., а также в подземных полостях горных пород при послойном намораживании медленно стекающей или капающей воды.  Сосульки обычно имеют конусообразную форму с вершиной диаметром несколько миллиметров внизу. Строение сосулек сходно со строением градин.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7561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Что такое сосулька?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33375"/>
            <a:ext cx="3316287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8313" y="1196975"/>
            <a:ext cx="820896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Как только температура поднимется выше нуля, ледяная красота превратится в ледяную опасность.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r>
              <a:rPr lang="ru-RU" sz="2400" b="1" dirty="0"/>
              <a:t>Береги свою жизнь</a:t>
            </a:r>
          </a:p>
          <a:p>
            <a:pPr algn="ctr"/>
            <a:r>
              <a:rPr lang="ru-RU" sz="2400" b="1" dirty="0"/>
              <a:t> и не стань жертвой «</a:t>
            </a:r>
            <a:r>
              <a:rPr lang="ru-RU" sz="2400" b="1" dirty="0" err="1"/>
              <a:t>сосулькопада</a:t>
            </a:r>
            <a:r>
              <a:rPr lang="ru-RU" sz="2400" b="1" dirty="0"/>
              <a:t>»</a:t>
            </a:r>
          </a:p>
          <a:p>
            <a:pPr algn="ctr">
              <a:buFontTx/>
              <a:buChar char="•"/>
            </a:pPr>
            <a:endParaRPr lang="ru-RU" sz="2400" b="1" dirty="0"/>
          </a:p>
        </p:txBody>
      </p:sp>
      <p:pic>
        <p:nvPicPr>
          <p:cNvPr id="29700" name="Picture 4" descr="j0346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44675"/>
            <a:ext cx="1243509" cy="1497582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7561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Правила безопасности</a:t>
            </a:r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411760" y="4076700"/>
            <a:ext cx="3744416" cy="2088604"/>
            <a:chOff x="1927" y="1706"/>
            <a:chExt cx="1814" cy="1815"/>
          </a:xfrm>
        </p:grpSpPr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1927" y="1706"/>
              <a:ext cx="1814" cy="1815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5" name="AutoShape 9"/>
            <p:cNvSpPr>
              <a:spLocks noChangeArrowheads="1"/>
            </p:cNvSpPr>
            <p:nvPr/>
          </p:nvSpPr>
          <p:spPr bwMode="auto">
            <a:xfrm>
              <a:off x="2200" y="1797"/>
              <a:ext cx="1270" cy="1043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FF99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6000" b="1">
                  <a:solidFill>
                    <a:srgbClr val="FF0000"/>
                  </a:solidFill>
                </a:rPr>
                <a:t>!</a:t>
              </a:r>
            </a:p>
          </p:txBody>
        </p:sp>
        <p:sp>
          <p:nvSpPr>
            <p:cNvPr id="2970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200" y="2886"/>
              <a:ext cx="1315" cy="5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 dirty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ОСТОРОЖНО!</a:t>
              </a:r>
            </a:p>
            <a:p>
              <a:pPr algn="ctr"/>
              <a:r>
                <a:rPr lang="ru-RU" kern="10" dirty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СОСУЛЬКИ!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04813"/>
            <a:ext cx="7416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187450" y="6092825"/>
            <a:ext cx="7361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000" b="1"/>
              <a:t>при движении по улицам, держись подальше от домов;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14848"/>
            <a:ext cx="7560319" cy="541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27088" y="6092825"/>
            <a:ext cx="7853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000" b="1" dirty="0"/>
              <a:t>остерегайся маршрутов под крышами и балконами зданий;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ru-RU" b="1"/>
              <a:t>;</a:t>
            </a:r>
          </a:p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74168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11188" y="5949950"/>
            <a:ext cx="8189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000" b="1"/>
              <a:t>обращай  внимание на предупреждающие знаки, объявления;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ru-RU" b="1"/>
              <a:t>;</a:t>
            </a:r>
          </a:p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4320"/>
          <a:stretch>
            <a:fillRect/>
          </a:stretch>
        </p:blipFill>
        <p:spPr bwMode="auto">
          <a:xfrm>
            <a:off x="1763713" y="333375"/>
            <a:ext cx="5976937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9750" y="5013325"/>
            <a:ext cx="82089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ru-RU" sz="2000" b="1" dirty="0"/>
              <a:t>чаще всего сосульки образуются над водостоками, поэтому эти места фасадов домов бывают особенно опасны. </a:t>
            </a:r>
          </a:p>
          <a:p>
            <a:pPr algn="just"/>
            <a:r>
              <a:rPr lang="ru-RU" sz="2000" b="1" dirty="0"/>
              <a:t>Возможно, здесь  сход снега или ледяной глыбы. Бежать от здания тоже нельзя. Нужно как можно быстрее прижаться к стене;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0825" y="188913"/>
            <a:ext cx="8642350" cy="640873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2216"/>
          <a:stretch>
            <a:fillRect/>
          </a:stretch>
        </p:blipFill>
        <p:spPr bwMode="auto">
          <a:xfrm>
            <a:off x="1692275" y="333375"/>
            <a:ext cx="56880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908175" y="6021388"/>
            <a:ext cx="5329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старайся обходить опасные места;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60350"/>
            <a:ext cx="8642350" cy="6408738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bg1"/>
              </a:gs>
              <a:gs pos="100000">
                <a:srgbClr val="3366FF"/>
              </a:gs>
            </a:gsLst>
            <a:lin ang="5400000" scaled="1"/>
          </a:gradFill>
          <a:ln w="76200" cmpd="tri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/>
          </a:p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9275"/>
            <a:ext cx="72009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93775" y="5805488"/>
            <a:ext cx="699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ru-RU" sz="2000" b="1"/>
              <a:t>будь осторожен, держись подальше</a:t>
            </a:r>
          </a:p>
          <a:p>
            <a:pPr algn="ctr"/>
            <a:r>
              <a:rPr lang="ru-RU" sz="2000" b="1"/>
              <a:t> от крыш с нацелившимися на прохожих сосульками;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241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19</cp:revision>
  <dcterms:created xsi:type="dcterms:W3CDTF">2011-02-04T16:52:17Z</dcterms:created>
  <dcterms:modified xsi:type="dcterms:W3CDTF">2017-02-28T09:06:27Z</dcterms:modified>
</cp:coreProperties>
</file>